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17"/>
  </p:notesMasterIdLst>
  <p:handoutMasterIdLst>
    <p:handoutMasterId r:id="rId18"/>
  </p:handoutMasterIdLst>
  <p:sldIdLst>
    <p:sldId id="13559" r:id="rId12"/>
    <p:sldId id="2147375021" r:id="rId13"/>
    <p:sldId id="2147375001" r:id="rId14"/>
    <p:sldId id="2147375022" r:id="rId15"/>
    <p:sldId id="214737502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8ECFE-BD54-E947-BAAA-548303605A0D}" v="466" dt="2023-09-26T15:01:53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94"/>
    <p:restoredTop sz="86395" autoAdjust="0"/>
  </p:normalViewPr>
  <p:slideViewPr>
    <p:cSldViewPr snapToGrid="0">
      <p:cViewPr varScale="1">
        <p:scale>
          <a:sx n="178" d="100"/>
          <a:sy n="178" d="100"/>
        </p:scale>
        <p:origin x="600" y="168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F9D8ECFE-BD54-E947-BAAA-548303605A0D}"/>
    <pc:docChg chg="custSel addSld delSld modSld sldOrd">
      <pc:chgData name="Zhen Gao" userId="753ca5ad-a66a-4072-86ff-fe9bc8c0233d" providerId="ADAL" clId="{F9D8ECFE-BD54-E947-BAAA-548303605A0D}" dt="2023-09-26T15:01:53.740" v="579" actId="14100"/>
      <pc:docMkLst>
        <pc:docMk/>
      </pc:docMkLst>
      <pc:sldChg chg="modSp mod">
        <pc:chgData name="Zhen Gao" userId="753ca5ad-a66a-4072-86ff-fe9bc8c0233d" providerId="ADAL" clId="{F9D8ECFE-BD54-E947-BAAA-548303605A0D}" dt="2023-09-26T14:38:01.326" v="33" actId="20577"/>
        <pc:sldMkLst>
          <pc:docMk/>
          <pc:sldMk cId="1419381541" sldId="13559"/>
        </pc:sldMkLst>
        <pc:spChg chg="mod">
          <ac:chgData name="Zhen Gao" userId="753ca5ad-a66a-4072-86ff-fe9bc8c0233d" providerId="ADAL" clId="{F9D8ECFE-BD54-E947-BAAA-548303605A0D}" dt="2023-09-26T14:38:01.326" v="33" actId="20577"/>
          <ac:spMkLst>
            <pc:docMk/>
            <pc:sldMk cId="1419381541" sldId="13559"/>
            <ac:spMk id="2" creationId="{0EC1E699-D0DF-4DBA-356B-85FD26ACE89F}"/>
          </ac:spMkLst>
        </pc:spChg>
      </pc:sldChg>
      <pc:sldChg chg="del ord">
        <pc:chgData name="Zhen Gao" userId="753ca5ad-a66a-4072-86ff-fe9bc8c0233d" providerId="ADAL" clId="{F9D8ECFE-BD54-E947-BAAA-548303605A0D}" dt="2023-09-26T14:39:19.605" v="37" actId="2696"/>
        <pc:sldMkLst>
          <pc:docMk/>
          <pc:sldMk cId="4018465336" sldId="2147374990"/>
        </pc:sldMkLst>
      </pc:sldChg>
      <pc:sldChg chg="addSp delSp modSp mod">
        <pc:chgData name="Zhen Gao" userId="753ca5ad-a66a-4072-86ff-fe9bc8c0233d" providerId="ADAL" clId="{F9D8ECFE-BD54-E947-BAAA-548303605A0D}" dt="2023-09-26T14:55:42.684" v="512" actId="14100"/>
        <pc:sldMkLst>
          <pc:docMk/>
          <pc:sldMk cId="959439131" sldId="2147375001"/>
        </pc:sldMkLst>
        <pc:spChg chg="mod">
          <ac:chgData name="Zhen Gao" userId="753ca5ad-a66a-4072-86ff-fe9bc8c0233d" providerId="ADAL" clId="{F9D8ECFE-BD54-E947-BAAA-548303605A0D}" dt="2023-09-26T14:48:28.643" v="207" actId="14100"/>
          <ac:spMkLst>
            <pc:docMk/>
            <pc:sldMk cId="959439131" sldId="2147375001"/>
            <ac:spMk id="6" creationId="{4E371E65-C87F-8BFF-EA4E-27E6A8994448}"/>
          </ac:spMkLst>
        </pc:spChg>
        <pc:spChg chg="add mod">
          <ac:chgData name="Zhen Gao" userId="753ca5ad-a66a-4072-86ff-fe9bc8c0233d" providerId="ADAL" clId="{F9D8ECFE-BD54-E947-BAAA-548303605A0D}" dt="2023-09-26T14:55:29.644" v="509" actId="1076"/>
          <ac:spMkLst>
            <pc:docMk/>
            <pc:sldMk cId="959439131" sldId="2147375001"/>
            <ac:spMk id="11" creationId="{7CA07A47-82B4-6421-3556-C0E198A0C3BA}"/>
          </ac:spMkLst>
        </pc:spChg>
        <pc:spChg chg="add del mod">
          <ac:chgData name="Zhen Gao" userId="753ca5ad-a66a-4072-86ff-fe9bc8c0233d" providerId="ADAL" clId="{F9D8ECFE-BD54-E947-BAAA-548303605A0D}" dt="2023-09-26T14:51:23.333" v="333" actId="478"/>
          <ac:spMkLst>
            <pc:docMk/>
            <pc:sldMk cId="959439131" sldId="2147375001"/>
            <ac:spMk id="12" creationId="{306BC643-2656-6DE5-F7CF-C594BFA8FFA7}"/>
          </ac:spMkLst>
        </pc:spChg>
        <pc:spChg chg="add mod">
          <ac:chgData name="Zhen Gao" userId="753ca5ad-a66a-4072-86ff-fe9bc8c0233d" providerId="ADAL" clId="{F9D8ECFE-BD54-E947-BAAA-548303605A0D}" dt="2023-09-26T14:55:24.648" v="508" actId="1037"/>
          <ac:spMkLst>
            <pc:docMk/>
            <pc:sldMk cId="959439131" sldId="2147375001"/>
            <ac:spMk id="13" creationId="{82E9F4C0-1E7C-1FB8-7215-406F1D115FF4}"/>
          </ac:spMkLst>
        </pc:spChg>
        <pc:spChg chg="add mod">
          <ac:chgData name="Zhen Gao" userId="753ca5ad-a66a-4072-86ff-fe9bc8c0233d" providerId="ADAL" clId="{F9D8ECFE-BD54-E947-BAAA-548303605A0D}" dt="2023-09-26T14:55:38.767" v="511" actId="1076"/>
          <ac:spMkLst>
            <pc:docMk/>
            <pc:sldMk cId="959439131" sldId="2147375001"/>
            <ac:spMk id="14" creationId="{411A74E9-6C1D-ABE0-2059-3519E3A9EE34}"/>
          </ac:spMkLst>
        </pc:spChg>
        <pc:picChg chg="del">
          <ac:chgData name="Zhen Gao" userId="753ca5ad-a66a-4072-86ff-fe9bc8c0233d" providerId="ADAL" clId="{F9D8ECFE-BD54-E947-BAAA-548303605A0D}" dt="2023-09-26T14:43:58.904" v="110" actId="478"/>
          <ac:picMkLst>
            <pc:docMk/>
            <pc:sldMk cId="959439131" sldId="2147375001"/>
            <ac:picMk id="3" creationId="{BE1A3C94-95FF-3EA8-8346-5BF58DFBF7FC}"/>
          </ac:picMkLst>
        </pc:picChg>
        <pc:picChg chg="add mod">
          <ac:chgData name="Zhen Gao" userId="753ca5ad-a66a-4072-86ff-fe9bc8c0233d" providerId="ADAL" clId="{F9D8ECFE-BD54-E947-BAAA-548303605A0D}" dt="2023-09-26T14:49:15.253" v="214" actId="14100"/>
          <ac:picMkLst>
            <pc:docMk/>
            <pc:sldMk cId="959439131" sldId="2147375001"/>
            <ac:picMk id="4" creationId="{C99C875D-BE2C-561D-B048-A89B8291FB1A}"/>
          </ac:picMkLst>
        </pc:picChg>
        <pc:picChg chg="del">
          <ac:chgData name="Zhen Gao" userId="753ca5ad-a66a-4072-86ff-fe9bc8c0233d" providerId="ADAL" clId="{F9D8ECFE-BD54-E947-BAAA-548303605A0D}" dt="2023-09-26T14:44:00.826" v="111" actId="478"/>
          <ac:picMkLst>
            <pc:docMk/>
            <pc:sldMk cId="959439131" sldId="2147375001"/>
            <ac:picMk id="5" creationId="{B4CD7887-3B4D-C215-EA4D-58CA40AAEADF}"/>
          </ac:picMkLst>
        </pc:picChg>
        <pc:picChg chg="add mod">
          <ac:chgData name="Zhen Gao" userId="753ca5ad-a66a-4072-86ff-fe9bc8c0233d" providerId="ADAL" clId="{F9D8ECFE-BD54-E947-BAAA-548303605A0D}" dt="2023-09-26T14:55:34.471" v="510" actId="14100"/>
          <ac:picMkLst>
            <pc:docMk/>
            <pc:sldMk cId="959439131" sldId="2147375001"/>
            <ac:picMk id="8" creationId="{92B870C3-39F7-7E9F-4571-BB530B936E8A}"/>
          </ac:picMkLst>
        </pc:picChg>
        <pc:picChg chg="add mod">
          <ac:chgData name="Zhen Gao" userId="753ca5ad-a66a-4072-86ff-fe9bc8c0233d" providerId="ADAL" clId="{F9D8ECFE-BD54-E947-BAAA-548303605A0D}" dt="2023-09-26T14:55:42.684" v="512" actId="14100"/>
          <ac:picMkLst>
            <pc:docMk/>
            <pc:sldMk cId="959439131" sldId="2147375001"/>
            <ac:picMk id="10" creationId="{95245D5D-4A6F-034B-1CE7-3BF6919CDAB7}"/>
          </ac:picMkLst>
        </pc:picChg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995087641" sldId="2147375002"/>
        </pc:sldMkLst>
      </pc:sldChg>
      <pc:sldChg chg="del ord">
        <pc:chgData name="Zhen Gao" userId="753ca5ad-a66a-4072-86ff-fe9bc8c0233d" providerId="ADAL" clId="{F9D8ECFE-BD54-E947-BAAA-548303605A0D}" dt="2023-09-26T14:39:19.605" v="37" actId="2696"/>
        <pc:sldMkLst>
          <pc:docMk/>
          <pc:sldMk cId="3211662289" sldId="2147375015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359919927" sldId="2147375020"/>
        </pc:sldMkLst>
      </pc:sldChg>
      <pc:sldChg chg="addSp delSp modSp mod">
        <pc:chgData name="Zhen Gao" userId="753ca5ad-a66a-4072-86ff-fe9bc8c0233d" providerId="ADAL" clId="{F9D8ECFE-BD54-E947-BAAA-548303605A0D}" dt="2023-09-26T14:42:36.688" v="100" actId="20577"/>
        <pc:sldMkLst>
          <pc:docMk/>
          <pc:sldMk cId="718257443" sldId="2147375021"/>
        </pc:sldMkLst>
        <pc:spChg chg="add mod">
          <ac:chgData name="Zhen Gao" userId="753ca5ad-a66a-4072-86ff-fe9bc8c0233d" providerId="ADAL" clId="{F9D8ECFE-BD54-E947-BAAA-548303605A0D}" dt="2023-09-26T14:41:59.272" v="89" actId="1076"/>
          <ac:spMkLst>
            <pc:docMk/>
            <pc:sldMk cId="718257443" sldId="2147375021"/>
            <ac:spMk id="7" creationId="{D93521D6-8F41-367F-7DAC-3C749756D4AA}"/>
          </ac:spMkLst>
        </pc:spChg>
        <pc:spChg chg="mod">
          <ac:chgData name="Zhen Gao" userId="753ca5ad-a66a-4072-86ff-fe9bc8c0233d" providerId="ADAL" clId="{F9D8ECFE-BD54-E947-BAAA-548303605A0D}" dt="2023-09-26T14:40:09.366" v="54" actId="20577"/>
          <ac:spMkLst>
            <pc:docMk/>
            <pc:sldMk cId="718257443" sldId="2147375021"/>
            <ac:spMk id="9" creationId="{0A7D1B92-DE53-5AB5-11E9-5DC7DD5206AB}"/>
          </ac:spMkLst>
        </pc:spChg>
        <pc:spChg chg="add mod">
          <ac:chgData name="Zhen Gao" userId="753ca5ad-a66a-4072-86ff-fe9bc8c0233d" providerId="ADAL" clId="{F9D8ECFE-BD54-E947-BAAA-548303605A0D}" dt="2023-09-26T14:42:36.688" v="100" actId="20577"/>
          <ac:spMkLst>
            <pc:docMk/>
            <pc:sldMk cId="718257443" sldId="2147375021"/>
            <ac:spMk id="10" creationId="{FD88E923-178D-86B4-38DF-003F8844AF1F}"/>
          </ac:spMkLst>
        </pc:spChg>
        <pc:picChg chg="add mod">
          <ac:chgData name="Zhen Gao" userId="753ca5ad-a66a-4072-86ff-fe9bc8c0233d" providerId="ADAL" clId="{F9D8ECFE-BD54-E947-BAAA-548303605A0D}" dt="2023-09-26T14:42:19.973" v="94" actId="1076"/>
          <ac:picMkLst>
            <pc:docMk/>
            <pc:sldMk cId="718257443" sldId="2147375021"/>
            <ac:picMk id="3" creationId="{01E68832-1587-694B-9891-B73F8EAC2905}"/>
          </ac:picMkLst>
        </pc:picChg>
        <pc:picChg chg="add mod">
          <ac:chgData name="Zhen Gao" userId="753ca5ad-a66a-4072-86ff-fe9bc8c0233d" providerId="ADAL" clId="{F9D8ECFE-BD54-E947-BAAA-548303605A0D}" dt="2023-09-26T14:42:15.607" v="93" actId="14100"/>
          <ac:picMkLst>
            <pc:docMk/>
            <pc:sldMk cId="718257443" sldId="2147375021"/>
            <ac:picMk id="5" creationId="{CE712494-BD8D-178A-0A32-AA1BDEE678E7}"/>
          </ac:picMkLst>
        </pc:picChg>
        <pc:picChg chg="del">
          <ac:chgData name="Zhen Gao" userId="753ca5ad-a66a-4072-86ff-fe9bc8c0233d" providerId="ADAL" clId="{F9D8ECFE-BD54-E947-BAAA-548303605A0D}" dt="2023-09-26T14:38:36.398" v="34" actId="478"/>
          <ac:picMkLst>
            <pc:docMk/>
            <pc:sldMk cId="718257443" sldId="2147375021"/>
            <ac:picMk id="6" creationId="{67405BE9-7E54-E0B3-E14C-EB08648B010F}"/>
          </ac:picMkLst>
        </pc:picChg>
        <pc:picChg chg="del">
          <ac:chgData name="Zhen Gao" userId="753ca5ad-a66a-4072-86ff-fe9bc8c0233d" providerId="ADAL" clId="{F9D8ECFE-BD54-E947-BAAA-548303605A0D}" dt="2023-09-26T14:39:43.719" v="41" actId="478"/>
          <ac:picMkLst>
            <pc:docMk/>
            <pc:sldMk cId="718257443" sldId="2147375021"/>
            <ac:picMk id="8" creationId="{A61ED45D-DCD0-D06C-EB61-1C8527A6A28D}"/>
          </ac:picMkLst>
        </pc:picChg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634111782" sldId="2147375022"/>
        </pc:sldMkLst>
      </pc:sldChg>
      <pc:sldChg chg="addSp delSp modSp add">
        <pc:chgData name="Zhen Gao" userId="753ca5ad-a66a-4072-86ff-fe9bc8c0233d" providerId="ADAL" clId="{F9D8ECFE-BD54-E947-BAAA-548303605A0D}" dt="2023-09-26T14:57:49.664" v="541" actId="14100"/>
        <pc:sldMkLst>
          <pc:docMk/>
          <pc:sldMk cId="2025619361" sldId="2147375022"/>
        </pc:sldMkLst>
        <pc:spChg chg="mod">
          <ac:chgData name="Zhen Gao" userId="753ca5ad-a66a-4072-86ff-fe9bc8c0233d" providerId="ADAL" clId="{F9D8ECFE-BD54-E947-BAAA-548303605A0D}" dt="2023-09-26T14:57:40.458" v="539" actId="20577"/>
          <ac:spMkLst>
            <pc:docMk/>
            <pc:sldMk cId="2025619361" sldId="2147375022"/>
            <ac:spMk id="9" creationId="{0A7D1B92-DE53-5AB5-11E9-5DC7DD5206AB}"/>
          </ac:spMkLst>
        </pc:spChg>
        <pc:picChg chg="del">
          <ac:chgData name="Zhen Gao" userId="753ca5ad-a66a-4072-86ff-fe9bc8c0233d" providerId="ADAL" clId="{F9D8ECFE-BD54-E947-BAAA-548303605A0D}" dt="2023-09-26T14:56:54.305" v="528" actId="478"/>
          <ac:picMkLst>
            <pc:docMk/>
            <pc:sldMk cId="2025619361" sldId="2147375022"/>
            <ac:picMk id="3" creationId="{01E68832-1587-694B-9891-B73F8EAC2905}"/>
          </ac:picMkLst>
        </pc:picChg>
        <pc:picChg chg="add mod">
          <ac:chgData name="Zhen Gao" userId="753ca5ad-a66a-4072-86ff-fe9bc8c0233d" providerId="ADAL" clId="{F9D8ECFE-BD54-E947-BAAA-548303605A0D}" dt="2023-09-26T14:57:49.664" v="541" actId="14100"/>
          <ac:picMkLst>
            <pc:docMk/>
            <pc:sldMk cId="2025619361" sldId="2147375022"/>
            <ac:picMk id="4" creationId="{CE64CB8B-BB3B-A7C6-D7A3-618000B8E269}"/>
          </ac:picMkLst>
        </pc:picChg>
        <pc:picChg chg="del">
          <ac:chgData name="Zhen Gao" userId="753ca5ad-a66a-4072-86ff-fe9bc8c0233d" providerId="ADAL" clId="{F9D8ECFE-BD54-E947-BAAA-548303605A0D}" dt="2023-09-26T14:56:52.209" v="527" actId="478"/>
          <ac:picMkLst>
            <pc:docMk/>
            <pc:sldMk cId="2025619361" sldId="2147375022"/>
            <ac:picMk id="5" creationId="{CE712494-BD8D-178A-0A32-AA1BDEE678E7}"/>
          </ac:picMkLst>
        </pc:picChg>
        <pc:picChg chg="add mod">
          <ac:chgData name="Zhen Gao" userId="753ca5ad-a66a-4072-86ff-fe9bc8c0233d" providerId="ADAL" clId="{F9D8ECFE-BD54-E947-BAAA-548303605A0D}" dt="2023-09-26T14:57:46.231" v="540" actId="14100"/>
          <ac:picMkLst>
            <pc:docMk/>
            <pc:sldMk cId="2025619361" sldId="2147375022"/>
            <ac:picMk id="8" creationId="{C3CA6BEE-1220-B331-C986-BD0D5A99E6F9}"/>
          </ac:picMkLst>
        </pc:picChg>
      </pc:sldChg>
      <pc:sldChg chg="addSp delSp modSp add replId">
        <pc:chgData name="Zhen Gao" userId="753ca5ad-a66a-4072-86ff-fe9bc8c0233d" providerId="ADAL" clId="{F9D8ECFE-BD54-E947-BAAA-548303605A0D}" dt="2023-09-26T15:01:53.740" v="579" actId="14100"/>
        <pc:sldMkLst>
          <pc:docMk/>
          <pc:sldMk cId="215896411" sldId="2147375023"/>
        </pc:sldMkLst>
        <pc:spChg chg="mod">
          <ac:chgData name="Zhen Gao" userId="753ca5ad-a66a-4072-86ff-fe9bc8c0233d" providerId="ADAL" clId="{F9D8ECFE-BD54-E947-BAAA-548303605A0D}" dt="2023-09-26T14:58:20.770" v="543" actId="6549"/>
          <ac:spMkLst>
            <pc:docMk/>
            <pc:sldMk cId="215896411" sldId="2147375023"/>
            <ac:spMk id="6" creationId="{4E371E65-C87F-8BFF-EA4E-27E6A8994448}"/>
          </ac:spMkLst>
        </pc:spChg>
        <pc:spChg chg="mod">
          <ac:chgData name="Zhen Gao" userId="753ca5ad-a66a-4072-86ff-fe9bc8c0233d" providerId="ADAL" clId="{F9D8ECFE-BD54-E947-BAAA-548303605A0D}" dt="2023-09-26T15:01:26.934" v="577" actId="20577"/>
          <ac:spMkLst>
            <pc:docMk/>
            <pc:sldMk cId="215896411" sldId="2147375023"/>
            <ac:spMk id="11" creationId="{7CA07A47-82B4-6421-3556-C0E198A0C3BA}"/>
          </ac:spMkLst>
        </pc:spChg>
        <pc:picChg chg="add del mod">
          <ac:chgData name="Zhen Gao" userId="753ca5ad-a66a-4072-86ff-fe9bc8c0233d" providerId="ADAL" clId="{F9D8ECFE-BD54-E947-BAAA-548303605A0D}" dt="2023-09-26T14:58:59.124" v="552" actId="478"/>
          <ac:picMkLst>
            <pc:docMk/>
            <pc:sldMk cId="215896411" sldId="2147375023"/>
            <ac:picMk id="3" creationId="{2E2FE110-E749-8710-2384-06D7F65DCD70}"/>
          </ac:picMkLst>
        </pc:picChg>
        <pc:picChg chg="del">
          <ac:chgData name="Zhen Gao" userId="753ca5ad-a66a-4072-86ff-fe9bc8c0233d" providerId="ADAL" clId="{F9D8ECFE-BD54-E947-BAAA-548303605A0D}" dt="2023-09-26T14:58:34.379" v="544" actId="478"/>
          <ac:picMkLst>
            <pc:docMk/>
            <pc:sldMk cId="215896411" sldId="2147375023"/>
            <ac:picMk id="4" creationId="{C99C875D-BE2C-561D-B048-A89B8291FB1A}"/>
          </ac:picMkLst>
        </pc:picChg>
        <pc:picChg chg="add mod">
          <ac:chgData name="Zhen Gao" userId="753ca5ad-a66a-4072-86ff-fe9bc8c0233d" providerId="ADAL" clId="{F9D8ECFE-BD54-E947-BAAA-548303605A0D}" dt="2023-09-26T15:00:52.862" v="566" actId="1076"/>
          <ac:picMkLst>
            <pc:docMk/>
            <pc:sldMk cId="215896411" sldId="2147375023"/>
            <ac:picMk id="7" creationId="{96D331CF-3BAC-039D-F538-C3C2438DB134}"/>
          </ac:picMkLst>
        </pc:picChg>
        <pc:picChg chg="del">
          <ac:chgData name="Zhen Gao" userId="753ca5ad-a66a-4072-86ff-fe9bc8c0233d" providerId="ADAL" clId="{F9D8ECFE-BD54-E947-BAAA-548303605A0D}" dt="2023-09-26T14:58:34.379" v="544" actId="478"/>
          <ac:picMkLst>
            <pc:docMk/>
            <pc:sldMk cId="215896411" sldId="2147375023"/>
            <ac:picMk id="8" creationId="{92B870C3-39F7-7E9F-4571-BB530B936E8A}"/>
          </ac:picMkLst>
        </pc:picChg>
        <pc:picChg chg="del">
          <ac:chgData name="Zhen Gao" userId="753ca5ad-a66a-4072-86ff-fe9bc8c0233d" providerId="ADAL" clId="{F9D8ECFE-BD54-E947-BAAA-548303605A0D}" dt="2023-09-26T14:58:34.379" v="544" actId="478"/>
          <ac:picMkLst>
            <pc:docMk/>
            <pc:sldMk cId="215896411" sldId="2147375023"/>
            <ac:picMk id="10" creationId="{95245D5D-4A6F-034B-1CE7-3BF6919CDAB7}"/>
          </ac:picMkLst>
        </pc:picChg>
        <pc:picChg chg="add mod">
          <ac:chgData name="Zhen Gao" userId="753ca5ad-a66a-4072-86ff-fe9bc8c0233d" providerId="ADAL" clId="{F9D8ECFE-BD54-E947-BAAA-548303605A0D}" dt="2023-09-26T15:01:48.259" v="578" actId="14100"/>
          <ac:picMkLst>
            <pc:docMk/>
            <pc:sldMk cId="215896411" sldId="2147375023"/>
            <ac:picMk id="12" creationId="{A89762A3-0067-5977-EB1A-B1258FD0A155}"/>
          </ac:picMkLst>
        </pc:picChg>
        <pc:picChg chg="add mod">
          <ac:chgData name="Zhen Gao" userId="753ca5ad-a66a-4072-86ff-fe9bc8c0233d" providerId="ADAL" clId="{F9D8ECFE-BD54-E947-BAAA-548303605A0D}" dt="2023-09-26T15:01:53.740" v="579" actId="14100"/>
          <ac:picMkLst>
            <pc:docMk/>
            <pc:sldMk cId="215896411" sldId="2147375023"/>
            <ac:picMk id="16" creationId="{77C1A687-CC90-33A3-739C-18D848F5D1C0}"/>
          </ac:picMkLst>
        </pc:picChg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080147394" sldId="2147375023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619822917" sldId="2147375024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802356076" sldId="2147375025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604445851" sldId="2147375026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323197136" sldId="2147375027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64226943" sldId="2147375028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464445800" sldId="2147375030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4087972853" sldId="2147375031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575698238" sldId="2147375032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614270414" sldId="2147375033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182159275" sldId="2147375034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682536097" sldId="2147375035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588910162" sldId="2147375036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970538740" sldId="2147375037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747444253" sldId="2147375038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903058899" sldId="2147375039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473303467" sldId="2147375040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2370883099" sldId="2147375041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253230271" sldId="2147375042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505909889" sldId="2147375043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051949020" sldId="2147375044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922129280" sldId="2147375045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418191992" sldId="2147375046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660951634" sldId="2147375047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836310367" sldId="2147375048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066602805" sldId="2147375049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1797578627" sldId="2147375050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727979617" sldId="2147375051"/>
        </pc:sldMkLst>
      </pc:sldChg>
      <pc:sldChg chg="del">
        <pc:chgData name="Zhen Gao" userId="753ca5ad-a66a-4072-86ff-fe9bc8c0233d" providerId="ADAL" clId="{F9D8ECFE-BD54-E947-BAAA-548303605A0D}" dt="2023-09-26T14:39:19.605" v="37" actId="2696"/>
        <pc:sldMkLst>
          <pc:docMk/>
          <pc:sldMk cId="3211483069" sldId="21473750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93FC5A-770B-4E8C-9E4C-061B8C3CCF8E}">
  <ds:schemaRefs>
    <ds:schemaRef ds:uri="http://purl.org/dc/terms/"/>
    <ds:schemaRef ds:uri="http://schemas.microsoft.com/office/2006/documentManagement/types"/>
    <ds:schemaRef ds:uri="265faf00-b973-4ba7-bcd2-fde6930e684d"/>
    <ds:schemaRef ds:uri="5dcc2b05-cac9-4004-8097-6262a65eab0d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23654</TotalTime>
  <Words>176</Words>
  <Application>Microsoft Macintosh PowerPoint</Application>
  <PresentationFormat>On-screen Show (16:9)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82</cp:revision>
  <cp:lastPrinted>2020-07-24T12:55:32Z</cp:lastPrinted>
  <dcterms:created xsi:type="dcterms:W3CDTF">2020-07-11T02:49:54Z</dcterms:created>
  <dcterms:modified xsi:type="dcterms:W3CDTF">2023-09-26T15:01:58Z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